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9AA6-3EC5-43E4-A91A-A90F616C7879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2838-81E7-4459-A875-30E86836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 t="7949" r="76364" b="73935"/>
          <a:stretch/>
        </p:blipFill>
        <p:spPr>
          <a:xfrm>
            <a:off x="2099444" y="50047"/>
            <a:ext cx="2790744" cy="1269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256" y="1317065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220 Elk Street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(831) 426-1078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999" y="1836308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Hours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1400" dirty="0" smtClean="0">
                <a:latin typeface="Comic Sans MS" panose="030F0702030302020204" pitchFamily="66" charset="0"/>
              </a:rPr>
              <a:t>Tuesday 9:00am-3:00pm; Wednesday 9:00am-9:00pm,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Saturday 9:00am-noon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750" t="20428" r="68996" b="39044"/>
          <a:stretch/>
        </p:blipFill>
        <p:spPr>
          <a:xfrm>
            <a:off x="179541" y="2618758"/>
            <a:ext cx="6581252" cy="40451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" name="TextBox 10"/>
          <p:cNvSpPr txBox="1"/>
          <p:nvPr/>
        </p:nvSpPr>
        <p:spPr>
          <a:xfrm>
            <a:off x="1575059" y="2310981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Directors: Ruth Cameron and Debbie Simms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40" y="6836539"/>
            <a:ext cx="447712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 smtClean="0">
                <a:latin typeface="Comic Sans MS" panose="030F0702030302020204" pitchFamily="66" charset="0"/>
              </a:rPr>
              <a:t>Directions from Highway 1 coming from Santa Cruz</a:t>
            </a:r>
            <a:r>
              <a:rPr lang="en-US" sz="1300" dirty="0" smtClean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Take the Morrissey Exit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Turn left onto Morrissey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Cross Highway 1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Continue on Morrissey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Left toward Rooney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Left onto Rooney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Right onto Elk Street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300" dirty="0" smtClean="0">
                <a:latin typeface="Comic Sans MS" panose="030F0702030302020204" pitchFamily="66" charset="0"/>
              </a:rPr>
              <a:t>Destination on right.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077" t="18546" r="61827" b="35299"/>
          <a:stretch/>
        </p:blipFill>
        <p:spPr>
          <a:xfrm>
            <a:off x="3403599" y="7094600"/>
            <a:ext cx="3191633" cy="198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0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5104"/>
            <a:ext cx="6485467" cy="103716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latin typeface="Comic Sans MS" panose="030F0702030302020204" pitchFamily="66" charset="0"/>
              </a:rPr>
              <a:t>Premium Web Sites </a:t>
            </a:r>
            <a:r>
              <a:rPr lang="en-US" sz="1800" dirty="0" smtClean="0">
                <a:latin typeface="Comic Sans MS" panose="030F0702030302020204" pitchFamily="66" charset="0"/>
              </a:rPr>
              <a:t/>
            </a:r>
            <a:br>
              <a:rPr lang="en-US" sz="1800" dirty="0" smtClean="0">
                <a:latin typeface="Comic Sans MS" panose="030F0702030302020204" pitchFamily="66" charset="0"/>
              </a:rPr>
            </a:br>
            <a:r>
              <a:rPr lang="en-US" sz="1600" dirty="0" smtClean="0">
                <a:latin typeface="Comic Sans MS" panose="030F0702030302020204" pitchFamily="66" charset="0"/>
              </a:rPr>
              <a:t>(free at Family History Center)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371600"/>
            <a:ext cx="6485467" cy="7518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19</a:t>
            </a:r>
            <a:r>
              <a:rPr lang="en-US" sz="1400" baseline="30000" dirty="0">
                <a:latin typeface="Comic Sans MS" panose="030F0702030302020204" pitchFamily="66" charset="0"/>
              </a:rPr>
              <a:t>th</a:t>
            </a:r>
            <a:r>
              <a:rPr lang="en-US" sz="1400" dirty="0">
                <a:latin typeface="Comic Sans MS" panose="030F0702030302020204" pitchFamily="66" charset="0"/>
              </a:rPr>
              <a:t> Century British Library Newspaper Digital Archives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Access Newspaper Archive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Alexander Street Press – American Civil War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Ancestry.com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Comic Sans MS" panose="030F0702030302020204" pitchFamily="66" charset="0"/>
              </a:rPr>
              <a:t>ArkivDigital</a:t>
            </a:r>
            <a:r>
              <a:rPr lang="en-US" sz="1400" dirty="0">
                <a:latin typeface="Comic Sans MS" panose="030F0702030302020204" pitchFamily="66" charset="0"/>
              </a:rPr>
              <a:t> Online – Swedish Church Records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Find My Past – 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Fold 3.com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The Genealogist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Godfrey Memorial Library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Heritage Quest Online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Historic Map Works Library Edition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Legacy Stories (New from </a:t>
            </a:r>
            <a:r>
              <a:rPr lang="en-US" sz="1400" dirty="0" err="1">
                <a:latin typeface="Comic Sans MS" panose="030F0702030302020204" pitchFamily="66" charset="0"/>
              </a:rPr>
              <a:t>FamilySearch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Paper Trail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World Vital </a:t>
            </a:r>
            <a:r>
              <a:rPr lang="en-US" sz="1400" dirty="0" smtClean="0">
                <a:latin typeface="Comic Sans MS" panose="030F0702030302020204" pitchFamily="66" charset="0"/>
              </a:rPr>
              <a:t>Records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Comic Sans MS" panose="030F0702030302020204" pitchFamily="66" charset="0"/>
                <a:ea typeface="+mj-ea"/>
                <a:cs typeface="+mj-cs"/>
              </a:rPr>
              <a:t>Local Collections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latin typeface="Comic Sans MS" panose="030F0702030302020204" pitchFamily="66" charset="0"/>
              </a:rPr>
              <a:t>Early Land Records (1833-1845)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Spanish and Mexican Grants (including Tract Books) – California Counties (in Spanish)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omic Sans MS" panose="030F0702030302020204" pitchFamily="66" charset="0"/>
              </a:rPr>
              <a:t>San Benito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omic Sans MS" panose="030F0702030302020204" pitchFamily="66" charset="0"/>
              </a:rPr>
              <a:t>Santa Clara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omic Sans MS" panose="030F0702030302020204" pitchFamily="66" charset="0"/>
              </a:rPr>
              <a:t>Santa Cruz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400" dirty="0">
                <a:latin typeface="Comic Sans MS" panose="030F0702030302020204" pitchFamily="66" charset="0"/>
              </a:rPr>
              <a:t>Mission Church Records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Monterey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400" dirty="0">
                <a:latin typeface="Comic Sans MS" panose="030F0702030302020204" pitchFamily="66" charset="0"/>
              </a:rPr>
              <a:t>Mission Church Records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Alameda</a:t>
            </a:r>
          </a:p>
          <a:p>
            <a:pPr lvl="2"/>
            <a:r>
              <a:rPr lang="en-US" sz="1400" dirty="0">
                <a:latin typeface="Comic Sans MS" panose="030F0702030302020204" pitchFamily="66" charset="0"/>
              </a:rPr>
              <a:t>Los Angeles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3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160</Words>
  <Application>Microsoft Office PowerPoint</Application>
  <PresentationFormat>Letter Paper (8.5x11 in)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Premium Web Sites  (free at Family History Center)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</dc:creator>
  <cp:lastModifiedBy>Jackie</cp:lastModifiedBy>
  <cp:revision>7</cp:revision>
  <dcterms:created xsi:type="dcterms:W3CDTF">2014-06-01T03:56:51Z</dcterms:created>
  <dcterms:modified xsi:type="dcterms:W3CDTF">2014-06-01T05:05:30Z</dcterms:modified>
</cp:coreProperties>
</file>